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sldIdLst>
    <p:sldId id="261" r:id="rId2"/>
    <p:sldId id="259" r:id="rId3"/>
    <p:sldId id="262" r:id="rId4"/>
    <p:sldId id="263" r:id="rId5"/>
    <p:sldId id="267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40A46-1FDB-4AD3-8AD7-ECD9E28DBC73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E03FA-D099-4917-A473-5C311E00C0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63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34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2D233270-926E-4C9B-A5E8-E896668F5C86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4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97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7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48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08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25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837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42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7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18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5916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3000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018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7E72-A374-4AB3-A22B-D5E26AFA5EB5}" type="datetimeFigureOut">
              <a:rPr lang="zh-CN" altLang="en-US"/>
              <a:pPr>
                <a:defRPr/>
              </a:pPr>
              <a:t>2021/8/22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67C9-34CD-4B72-B599-24CE178D47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558981"/>
      </p:ext>
    </p:extLst>
  </p:cSld>
  <p:clrMapOvr>
    <a:masterClrMapping/>
  </p:clrMapOvr>
  <p:transition spd="slow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0666366" y="5472803"/>
            <a:ext cx="1496284" cy="1524513"/>
            <a:chOff x="-46800" y="206536"/>
            <a:chExt cx="6530780" cy="6654858"/>
          </a:xfrm>
        </p:grpSpPr>
        <p:sp>
          <p:nvSpPr>
            <p:cNvPr id="16" name="AutoShape 2"/>
            <p:cNvSpPr>
              <a:spLocks/>
            </p:cNvSpPr>
            <p:nvPr userDrawn="1"/>
          </p:nvSpPr>
          <p:spPr bwMode="auto">
            <a:xfrm>
              <a:off x="1038879" y="1027357"/>
              <a:ext cx="4354650" cy="5834037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3"/>
            <p:cNvSpPr>
              <a:spLocks/>
            </p:cNvSpPr>
            <p:nvPr userDrawn="1"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AutoShape 4"/>
            <p:cNvSpPr>
              <a:spLocks/>
            </p:cNvSpPr>
            <p:nvPr userDrawn="1"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5"/>
            <p:cNvSpPr>
              <a:spLocks/>
            </p:cNvSpPr>
            <p:nvPr userDrawn="1"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6"/>
            <p:cNvSpPr>
              <a:spLocks/>
            </p:cNvSpPr>
            <p:nvPr userDrawn="1"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7"/>
            <p:cNvSpPr>
              <a:spLocks/>
            </p:cNvSpPr>
            <p:nvPr userDrawn="1"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AutoShape 8"/>
            <p:cNvSpPr>
              <a:spLocks/>
            </p:cNvSpPr>
            <p:nvPr userDrawn="1"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9"/>
            <p:cNvSpPr>
              <a:spLocks/>
            </p:cNvSpPr>
            <p:nvPr userDrawn="1"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10"/>
            <p:cNvSpPr>
              <a:spLocks/>
            </p:cNvSpPr>
            <p:nvPr userDrawn="1"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utoShape 11"/>
            <p:cNvSpPr>
              <a:spLocks/>
            </p:cNvSpPr>
            <p:nvPr userDrawn="1"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12"/>
            <p:cNvSpPr>
              <a:spLocks/>
            </p:cNvSpPr>
            <p:nvPr userDrawn="1"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13"/>
            <p:cNvSpPr>
              <a:spLocks/>
            </p:cNvSpPr>
            <p:nvPr userDrawn="1"/>
          </p:nvSpPr>
          <p:spPr bwMode="auto">
            <a:xfrm>
              <a:off x="-46800" y="3172469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14"/>
            <p:cNvSpPr>
              <a:spLocks/>
            </p:cNvSpPr>
            <p:nvPr userDrawn="1"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15"/>
            <p:cNvSpPr>
              <a:spLocks/>
            </p:cNvSpPr>
            <p:nvPr userDrawn="1"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16"/>
            <p:cNvSpPr>
              <a:spLocks/>
            </p:cNvSpPr>
            <p:nvPr userDrawn="1"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17"/>
            <p:cNvSpPr>
              <a:spLocks/>
            </p:cNvSpPr>
            <p:nvPr userDrawn="1"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18"/>
            <p:cNvSpPr>
              <a:spLocks/>
            </p:cNvSpPr>
            <p:nvPr userDrawn="1"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utoShape 19"/>
            <p:cNvSpPr>
              <a:spLocks/>
            </p:cNvSpPr>
            <p:nvPr userDrawn="1"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20"/>
            <p:cNvSpPr>
              <a:spLocks/>
            </p:cNvSpPr>
            <p:nvPr userDrawn="1"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21"/>
            <p:cNvSpPr>
              <a:spLocks/>
            </p:cNvSpPr>
            <p:nvPr userDrawn="1"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22"/>
            <p:cNvSpPr>
              <a:spLocks/>
            </p:cNvSpPr>
            <p:nvPr userDrawn="1"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23"/>
            <p:cNvSpPr>
              <a:spLocks/>
            </p:cNvSpPr>
            <p:nvPr userDrawn="1"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24"/>
            <p:cNvSpPr>
              <a:spLocks/>
            </p:cNvSpPr>
            <p:nvPr userDrawn="1"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25"/>
            <p:cNvSpPr>
              <a:spLocks/>
            </p:cNvSpPr>
            <p:nvPr userDrawn="1"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26"/>
            <p:cNvSpPr>
              <a:spLocks/>
            </p:cNvSpPr>
            <p:nvPr userDrawn="1"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27"/>
            <p:cNvSpPr>
              <a:spLocks/>
            </p:cNvSpPr>
            <p:nvPr userDrawn="1"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28"/>
            <p:cNvSpPr>
              <a:spLocks/>
            </p:cNvSpPr>
            <p:nvPr userDrawn="1"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29"/>
            <p:cNvSpPr>
              <a:spLocks/>
            </p:cNvSpPr>
            <p:nvPr userDrawn="1"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AutoShape 16"/>
          <p:cNvSpPr>
            <a:spLocks/>
          </p:cNvSpPr>
          <p:nvPr userDrawn="1"/>
        </p:nvSpPr>
        <p:spPr bwMode="auto">
          <a:xfrm>
            <a:off x="637740" y="235082"/>
            <a:ext cx="220042" cy="327798"/>
          </a:xfrm>
          <a:custGeom>
            <a:avLst/>
            <a:gdLst>
              <a:gd name="T0" fmla="*/ 67128 w 13523"/>
              <a:gd name="T1" fmla="*/ 449800 h 18670"/>
              <a:gd name="T2" fmla="*/ 270092 w 13523"/>
              <a:gd name="T3" fmla="*/ 0 h 18670"/>
              <a:gd name="T4" fmla="*/ 312814 w 13523"/>
              <a:gd name="T5" fmla="*/ 173780 h 18670"/>
              <a:gd name="T6" fmla="*/ 67128 w 13523"/>
              <a:gd name="T7" fmla="*/ 449800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AutoShape 17"/>
          <p:cNvSpPr>
            <a:spLocks/>
          </p:cNvSpPr>
          <p:nvPr userDrawn="1"/>
        </p:nvSpPr>
        <p:spPr bwMode="auto">
          <a:xfrm>
            <a:off x="367688" y="343979"/>
            <a:ext cx="197816" cy="310019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AutoShape 18"/>
          <p:cNvSpPr>
            <a:spLocks/>
          </p:cNvSpPr>
          <p:nvPr userDrawn="1"/>
        </p:nvSpPr>
        <p:spPr bwMode="auto">
          <a:xfrm>
            <a:off x="721089" y="626217"/>
            <a:ext cx="321173" cy="175566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AutoShape 15"/>
          <p:cNvSpPr>
            <a:spLocks/>
          </p:cNvSpPr>
          <p:nvPr userDrawn="1"/>
        </p:nvSpPr>
        <p:spPr bwMode="auto">
          <a:xfrm>
            <a:off x="1097710" y="196939"/>
            <a:ext cx="179436" cy="202042"/>
          </a:xfrm>
          <a:custGeom>
            <a:avLst/>
            <a:gdLst>
              <a:gd name="T0" fmla="*/ 245334 w 11653"/>
              <a:gd name="T1" fmla="*/ 19646 h 19110"/>
              <a:gd name="T2" fmla="*/ 31151 w 11653"/>
              <a:gd name="T3" fmla="*/ 396875 h 19110"/>
              <a:gd name="T4" fmla="*/ 245334 w 11653"/>
              <a:gd name="T5" fmla="*/ 19646 h 19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47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373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804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9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26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46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88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26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F7A1-7960-47E6-84E4-90D514745A6D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BC6228-055B-4BE7-ACC1-33A91715BC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2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39631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86" y="18849"/>
            <a:ext cx="4592840" cy="43156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1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32186" y="4320550"/>
            <a:ext cx="109934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Mời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các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em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xem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video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và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cho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biết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điều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gì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đang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xảy</a:t>
            </a:r>
            <a:r>
              <a:rPr lang="en-US" altLang="zh-CN" sz="5400" b="1" spc="600" dirty="0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altLang="zh-CN" sz="5400" b="1" spc="600" dirty="0" err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ra</a:t>
            </a:r>
            <a:endParaRPr lang="en-US" altLang="zh-CN" sz="5400" b="1" spc="600" dirty="0" smtClean="0">
              <a:solidFill>
                <a:srgbClr val="00B05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  <a:p>
            <a:pPr algn="ctr"/>
            <a:endParaRPr lang="zh-CN" altLang="en-US" sz="5400" b="1" spc="600" dirty="0">
              <a:ln w="12700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Ridan-Ulys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74351" y="64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20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2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49" name="图片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9" name="矩形: 圆角 8"/>
          <p:cNvSpPr/>
          <p:nvPr/>
        </p:nvSpPr>
        <p:spPr>
          <a:xfrm>
            <a:off x="865043" y="2633663"/>
            <a:ext cx="10650538" cy="2730500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3200" b="1" noProof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BÀI 24</a:t>
            </a:r>
          </a:p>
          <a:p>
            <a:pPr algn="ctr" eaLnBrk="1" fontAlgn="auto" hangingPunct="1">
              <a:defRPr/>
            </a:pPr>
            <a:r>
              <a:rPr lang="en-US" altLang="zh-CN" sz="3200" b="1" noProof="1" smtClean="0">
                <a:solidFill>
                  <a:srgbClr val="00B05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THỰC HÀNH</a:t>
            </a:r>
          </a:p>
          <a:p>
            <a:pPr algn="ctr" eaLnBrk="1" fontAlgn="auto" hangingPunct="1">
              <a:defRPr/>
            </a:pPr>
            <a:r>
              <a:rPr lang="en-US" altLang="zh-CN" sz="3200" b="1" noProof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TÁC ĐỘNG CỦA CON NGƯỜI ĐẾN THIÊN NHIÊN</a:t>
            </a:r>
            <a:endParaRPr lang="zh-CN" altLang="en-US" sz="3200" b="1" noProof="1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491" y="30884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463" y="1238250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57084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93763"/>
            <a:ext cx="3810000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4" y="819582"/>
            <a:ext cx="7648731" cy="47796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5705" y="1465263"/>
            <a:ext cx="5790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Tìm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hiểu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môi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trường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tự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nhiên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qua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tài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liệu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và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tham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quan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địa</a:t>
            </a:r>
            <a:r>
              <a:rPr lang="en-US" altLang="zh-CN" sz="4000" b="1" spc="600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 </a:t>
            </a:r>
            <a:r>
              <a:rPr lang="en-US" altLang="zh-CN" sz="4000" b="1" spc="600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phương</a:t>
            </a:r>
            <a:endParaRPr lang="zh-CN" altLang="en-US" sz="4000" b="1" spc="600" dirty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azone" panose="020B0500000000000000" pitchFamily="34" charset="-93"/>
              <a:ea typeface="Amazone" panose="020B0500000000000000" pitchFamily="34" charset="-93"/>
              <a:cs typeface="Amazone" panose="020B0500000000000000" pitchFamily="34" charset="-93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1" y="-192057"/>
            <a:ext cx="1949489" cy="18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28" y="-1200195"/>
            <a:ext cx="3762375" cy="37623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42611" y="2562180"/>
            <a:ext cx="4494997" cy="1626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TÁC ĐỘNG CỦA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CON </a:t>
            </a:r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NGƯỜI ĐẾN THIÊN NHIÊN</a:t>
            </a:r>
            <a:endParaRPr lang="vi-VN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74671" y="403709"/>
            <a:ext cx="3979906" cy="1626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trường</a:t>
            </a:r>
            <a:endParaRPr lang="en-US" sz="32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nước</a:t>
            </a:r>
            <a:endParaRPr lang="vi-VN" sz="32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82166" y="4451144"/>
            <a:ext cx="3979906" cy="1626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trường</a:t>
            </a:r>
            <a:endParaRPr lang="en-US" sz="32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vật</a:t>
            </a:r>
            <a:endParaRPr lang="vi-VN" sz="32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47755" y="4451145"/>
            <a:ext cx="3979906" cy="1626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Môi</a:t>
            </a:r>
            <a:r>
              <a:rPr lang="en-US" sz="3600" dirty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trường</a:t>
            </a:r>
            <a:endParaRPr lang="en-US" sz="36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Đất</a:t>
            </a:r>
            <a:endParaRPr lang="vi-VN" sz="36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63108" y="403709"/>
            <a:ext cx="3979906" cy="1626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trường</a:t>
            </a:r>
            <a:endParaRPr lang="en-US" sz="3600" dirty="0" smtClean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khí</a:t>
            </a:r>
            <a:endParaRPr lang="vi-VN" sz="3600" dirty="0">
              <a:solidFill>
                <a:srgbClr val="FF0000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441356" y="2030378"/>
            <a:ext cx="1405288" cy="635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0" idx="0"/>
          </p:cNvCxnSpPr>
          <p:nvPr/>
        </p:nvCxnSpPr>
        <p:spPr>
          <a:xfrm>
            <a:off x="8537608" y="3917482"/>
            <a:ext cx="1234511" cy="533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137836" y="2030378"/>
            <a:ext cx="1473268" cy="531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709732" y="3917482"/>
            <a:ext cx="1332879" cy="4873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52312" y="6381549"/>
            <a:ext cx="9182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HÌNH 24.1: SƠ ĐỒ THỂ HIỆN MỘT SỐ TÁC ĐỘNG CỦA CON NGƯỜI ĐẾN THIÊN NHIÊN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3339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078872" y="1825370"/>
            <a:ext cx="8178325" cy="4190239"/>
            <a:chOff x="2032690" y="1766181"/>
            <a:chExt cx="8178325" cy="419023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35" b="7578"/>
            <a:stretch>
              <a:fillRect/>
            </a:stretch>
          </p:blipFill>
          <p:spPr>
            <a:xfrm>
              <a:off x="2032690" y="3880480"/>
              <a:ext cx="8178325" cy="207594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315" y="1766181"/>
              <a:ext cx="7945077" cy="2622224"/>
            </a:xfrm>
            <a:prstGeom prst="rect">
              <a:avLst/>
            </a:prstGeom>
          </p:spPr>
        </p:pic>
      </p:grpSp>
      <p:sp>
        <p:nvSpPr>
          <p:cNvPr id="10" name="标题 3"/>
          <p:cNvSpPr>
            <a:spLocks noGrp="1"/>
          </p:cNvSpPr>
          <p:nvPr>
            <p:ph type="title"/>
          </p:nvPr>
        </p:nvSpPr>
        <p:spPr>
          <a:xfrm>
            <a:off x="2637673" y="2321519"/>
            <a:ext cx="6916655" cy="1334925"/>
          </a:xfrm>
        </p:spPr>
        <p:txBody>
          <a:bodyPr/>
          <a:lstStyle/>
          <a:p>
            <a:pPr algn="ctr" rtl="0" eaLnBrk="1" fontAlgn="base" hangingPunct="1"/>
            <a:r>
              <a:rPr lang="en-US" altLang="zh-CN" sz="4800" kern="1200" dirty="0" smtClean="0">
                <a:solidFill>
                  <a:srgbClr val="002060"/>
                </a:solidFill>
                <a:effectLst/>
                <a:latin typeface="Times New Roman" panose="02020603050405020304" charset="0"/>
                <a:ea typeface="叶根友童体简" panose="02010601030101010101" pitchFamily="2" charset="-122"/>
                <a:cs typeface="Times New Roman" panose="02020603050405020304" charset="0"/>
                <a:sym typeface="+mn-lt"/>
              </a:rPr>
              <a:t>THẢO LUẬN</a:t>
            </a:r>
            <a:endParaRPr lang="en-US" altLang="zh-CN" sz="4800" dirty="0">
              <a:solidFill>
                <a:srgbClr val="002060"/>
              </a:solidFill>
              <a:latin typeface="Times New Roman" panose="02020603050405020304" charset="0"/>
              <a:ea typeface="叶根友童体简" panose="02010601030101010101" pitchFamily="2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00373" y="3429000"/>
            <a:ext cx="309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20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5" b="1"/>
          <a:stretch>
            <a:fillRect/>
          </a:stretch>
        </p:blipFill>
        <p:spPr>
          <a:xfrm>
            <a:off x="-25855" y="0"/>
            <a:ext cx="12243709" cy="12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0" y="3255536"/>
            <a:ext cx="12192000" cy="3602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6509" y="2233515"/>
            <a:ext cx="10178473" cy="796011"/>
          </a:xfrm>
        </p:spPr>
        <p:txBody>
          <a:bodyPr>
            <a:no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n-US" altLang="zh-CN" b="1" dirty="0" smtClean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CÁC NHÓM BÁO CÁO KẾT QUẢ THẢO LUẬN</a:t>
            </a:r>
            <a:endParaRPr lang="zh-CN" altLang="en-US" b="1" dirty="0">
              <a:solidFill>
                <a:srgbClr val="7030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2750" y="455508"/>
            <a:ext cx="805042" cy="460276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347716" y="1689747"/>
            <a:ext cx="782638" cy="92392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1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04800" dist="152400" dir="2700000" algn="tl" rotWithShape="0">
              <a:prstClr val="black">
                <a:alpha val="25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Other_2"/>
          <p:cNvSpPr>
            <a:spLocks/>
          </p:cNvSpPr>
          <p:nvPr>
            <p:custDataLst>
              <p:tags r:id="rId2"/>
            </p:custDataLst>
          </p:nvPr>
        </p:nvSpPr>
        <p:spPr bwMode="auto">
          <a:xfrm flipH="1">
            <a:off x="10240392" y="3174059"/>
            <a:ext cx="784225" cy="92392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3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04800" dist="152400" dir="2700000" algn="tl" rotWithShape="0">
              <a:prstClr val="black">
                <a:alpha val="25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Other_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47716" y="4666651"/>
            <a:ext cx="782638" cy="92392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6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04800" dist="152400" dir="2700000" algn="tl" rotWithShape="0">
              <a:prstClr val="black">
                <a:alpha val="25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87532"/>
            <a:ext cx="3847836" cy="4879909"/>
          </a:xfrm>
          <a:prstGeom prst="rect">
            <a:avLst/>
          </a:prstGeom>
        </p:spPr>
      </p:pic>
      <p:pic>
        <p:nvPicPr>
          <p:cNvPr id="2050" name="Picture 4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89" y="-36396"/>
            <a:ext cx="5649611" cy="689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8291" y="397164"/>
            <a:ext cx="479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KẾT LUẬN- ĐÁNH GIÁ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14817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14817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14817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102</Words>
  <Application>Microsoft Office PowerPoint</Application>
  <PresentationFormat>Widescreen</PresentationFormat>
  <Paragraphs>26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华文新魏</vt:lpstr>
      <vt:lpstr>Amazone</vt:lpstr>
      <vt:lpstr>Arial</vt:lpstr>
      <vt:lpstr>BrushScript</vt:lpstr>
      <vt:lpstr>Calibri</vt:lpstr>
      <vt:lpstr>等线</vt:lpstr>
      <vt:lpstr>Tahoma</vt:lpstr>
      <vt:lpstr>Times New Roman</vt:lpstr>
      <vt:lpstr>Trebuchet MS</vt:lpstr>
      <vt:lpstr>Wingdings 3</vt:lpstr>
      <vt:lpstr>叶根友童体简</vt:lpstr>
      <vt:lpstr>Facet</vt:lpstr>
      <vt:lpstr>PowerPoint Presentation</vt:lpstr>
      <vt:lpstr>PowerPoint Presentation</vt:lpstr>
      <vt:lpstr>PowerPoint Presentation</vt:lpstr>
      <vt:lpstr>PowerPoint Presentation</vt:lpstr>
      <vt:lpstr>THẢO LUẬN</vt:lpstr>
      <vt:lpstr>CÁC NHÓM BÁO CÁO KẾT QUẢ THẢO LUẬN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THY</dc:creator>
  <cp:lastModifiedBy>BAO THY</cp:lastModifiedBy>
  <cp:revision>8</cp:revision>
  <dcterms:created xsi:type="dcterms:W3CDTF">2021-08-18T13:50:31Z</dcterms:created>
  <dcterms:modified xsi:type="dcterms:W3CDTF">2021-08-22T14:06:28Z</dcterms:modified>
</cp:coreProperties>
</file>